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8" r:id="rId3"/>
    <p:sldId id="309" r:id="rId4"/>
    <p:sldId id="310" r:id="rId5"/>
    <p:sldId id="311" r:id="rId6"/>
    <p:sldId id="312" r:id="rId7"/>
    <p:sldId id="314" r:id="rId8"/>
    <p:sldId id="31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 Data Displays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4043309" y="-43737"/>
            <a:ext cx="410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GRAPH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A518FF-4F76-45BB-98AA-1DEB33E2D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2638"/>
            <a:ext cx="7183531" cy="508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E5DE18-FC2B-4C52-A623-440B280F0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8" y="110216"/>
            <a:ext cx="8345765" cy="609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7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4043309" y="-43737"/>
            <a:ext cx="410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 Chart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0CDA31-257A-4CC9-85CD-D6015B7CA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9471"/>
            <a:ext cx="7584068" cy="520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4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8044D0-9A7D-4273-88EE-624292D05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53597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8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 and Leaf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D2DB21-34A7-45A9-8531-23649E731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8860"/>
            <a:ext cx="11188700" cy="539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Plot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EEACBB-FD23-4959-BB7E-723764770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5" y="939620"/>
            <a:ext cx="10818059" cy="497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9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648559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CD0CB3-2A04-4DE0-B0D6-4567F6A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95" b="20425"/>
          <a:stretch/>
        </p:blipFill>
        <p:spPr>
          <a:xfrm>
            <a:off x="71919" y="730109"/>
            <a:ext cx="6385692" cy="549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16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16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Analyzing Data Displays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48</cp:revision>
  <cp:lastPrinted>2018-11-23T19:54:51Z</cp:lastPrinted>
  <dcterms:created xsi:type="dcterms:W3CDTF">2018-08-29T02:57:50Z</dcterms:created>
  <dcterms:modified xsi:type="dcterms:W3CDTF">2019-09-02T23:42:47Z</dcterms:modified>
</cp:coreProperties>
</file>